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58" r:id="rId3"/>
    <p:sldId id="257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7CA49-9617-436A-80B1-A6AD929CAE75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865F7-EB62-4D17-91DD-E10B6AC6B64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27015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8834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619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062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3062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221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4308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519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960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5901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319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238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4F81B-CE64-4617-A442-39B69AF04A6B}" type="datetimeFigureOut">
              <a:rPr lang="fr-CH" smtClean="0"/>
              <a:t>22.07.2013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27D40-0601-41F5-961A-1324F23D8F7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0707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drapeau+des+usa&amp;source=images&amp;cd=&amp;cad=rja&amp;docid=yP8hLr_1egwtKM&amp;tbnid=7hOP8b9ejglRtM:&amp;ved=0CAUQjRw&amp;url=http%3A%2F%2Fwww.geowiki.fr%2Findex.php%3Ftitle%3DImage%3ADrapeau_USA.jpg&amp;ei=O5ztUerpKYq-PM_DgdgF&amp;bvm=bv.49478099,d.Yms&amp;psig=AFQjCNG9d6I-MTWGruZ3uxYX98UW6d6ZAQ&amp;ust=137461291893507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rotary%20youth%20exchange&amp;source=images&amp;cd=&amp;cad=rja&amp;docid=I_FiP2MoVVd2sM&amp;tbnid=1l4Ld-9qGnwpPM:&amp;ved=0CAUQjRw&amp;url=http%3A%2F%2Fwww.rotary7610.org%2FYouthExchange.htm&amp;ei=_aLtUffEJMvaOMmFgMAP&amp;bvm=bv.49478099,d.Yms&amp;psig=AFQjCNEScOJOKJFphIG6W_m6MN21VASiug&amp;ust=1374614641637216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rotary%20youth%20exchange&amp;source=images&amp;cd=&amp;cad=rja&amp;docid=I_FiP2MoVVd2sM&amp;tbnid=1l4Ld-9qGnwpPM:&amp;ved=0CAUQjRw&amp;url=http%3A%2F%2Fwww.rotary7610.org%2FYouthExchange.htm&amp;ei=_aLtUffEJMvaOMmFgMAP&amp;bvm=bv.49478099,d.Yms&amp;psig=AFQjCNEScOJOKJFphIG6W_m6MN21VASiug&amp;ust=1374614641637216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5061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4377988" y="5517232"/>
            <a:ext cx="4646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800" b="1" dirty="0" smtClean="0"/>
              <a:t>Etats-Unis - Idaho</a:t>
            </a:r>
            <a:endParaRPr lang="fr-CH" sz="4800" b="1" dirty="0"/>
          </a:p>
        </p:txBody>
      </p:sp>
      <p:pic>
        <p:nvPicPr>
          <p:cNvPr id="1028" name="Picture 4" descr="http://www.geowiki.fr/images/7/77/Drapeau_US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01208"/>
            <a:ext cx="260058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7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856"/>
            <a:ext cx="8064896" cy="635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7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3797"/>
            <a:ext cx="3833631" cy="61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27584" y="1412776"/>
            <a:ext cx="2664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800" b="1" dirty="0" smtClean="0"/>
              <a:t>Idaho</a:t>
            </a:r>
          </a:p>
          <a:p>
            <a:endParaRPr lang="fr-CH" sz="4800" b="1" dirty="0"/>
          </a:p>
          <a:p>
            <a:r>
              <a:rPr lang="fr-CH" sz="4800" b="1" dirty="0" smtClean="0"/>
              <a:t>Capitale : Boise</a:t>
            </a:r>
          </a:p>
        </p:txBody>
      </p:sp>
    </p:spTree>
    <p:extLst>
      <p:ext uri="{BB962C8B-B14F-4D97-AF65-F5344CB8AC3E}">
        <p14:creationId xmlns:p14="http://schemas.microsoft.com/office/powerpoint/2010/main" val="55981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284" y="144463"/>
            <a:ext cx="4283522" cy="642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755576" y="795098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800" b="1" dirty="0" smtClean="0"/>
              <a:t>Rhiannon</a:t>
            </a:r>
          </a:p>
          <a:p>
            <a:r>
              <a:rPr lang="fr-CH" sz="4800" b="1" dirty="0" smtClean="0"/>
              <a:t>Reynolds</a:t>
            </a:r>
            <a:endParaRPr lang="fr-CH" sz="4800" b="1" dirty="0"/>
          </a:p>
        </p:txBody>
      </p:sp>
      <p:pic>
        <p:nvPicPr>
          <p:cNvPr id="5124" name="Picture 4" descr="http://www.rotary7610.org/images/rye02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57105"/>
            <a:ext cx="238125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39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4715569" cy="6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11560" y="692696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800" b="1" dirty="0" smtClean="0"/>
              <a:t>Rhiannon</a:t>
            </a:r>
          </a:p>
          <a:p>
            <a:r>
              <a:rPr lang="fr-CH" sz="4800" b="1" dirty="0" smtClean="0"/>
              <a:t>Reynolds</a:t>
            </a:r>
            <a:endParaRPr lang="fr-CH" sz="4800" b="1" dirty="0"/>
          </a:p>
        </p:txBody>
      </p:sp>
      <p:pic>
        <p:nvPicPr>
          <p:cNvPr id="4" name="Picture 4" descr="http://www.rotary7610.org/images/rye02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95" y="3429000"/>
            <a:ext cx="238125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99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19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</Words>
  <Application>Microsoft Office PowerPoint</Application>
  <PresentationFormat>Affichage à l'écran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 Fleury</dc:creator>
  <cp:lastModifiedBy>Louis Fleury</cp:lastModifiedBy>
  <cp:revision>6</cp:revision>
  <cp:lastPrinted>2013-07-22T21:23:42Z</cp:lastPrinted>
  <dcterms:created xsi:type="dcterms:W3CDTF">2013-07-22T20:36:20Z</dcterms:created>
  <dcterms:modified xsi:type="dcterms:W3CDTF">2013-07-22T21:25:42Z</dcterms:modified>
</cp:coreProperties>
</file>